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7097BF-9806-8D4F-A968-2881EF218E66}" v="17" dt="2023-07-16T12:08:57.8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38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16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B77097BF-9806-8D4F-A968-2881EF218E66}"/>
    <pc:docChg chg="custSel addSld delSld modSld sldOrd">
      <pc:chgData name="Simon Prince" userId="fcc015fbc7a3e533" providerId="LiveId" clId="{B77097BF-9806-8D4F-A968-2881EF218E66}" dt="2023-07-16T12:09:30.132" v="122" actId="2696"/>
      <pc:docMkLst>
        <pc:docMk/>
      </pc:docMkLst>
      <pc:sldChg chg="del">
        <pc:chgData name="Simon Prince" userId="fcc015fbc7a3e533" providerId="LiveId" clId="{B77097BF-9806-8D4F-A968-2881EF218E66}" dt="2023-07-16T11:56:26.399" v="4" actId="2696"/>
        <pc:sldMkLst>
          <pc:docMk/>
          <pc:sldMk cId="1352907439" sldId="259"/>
        </pc:sldMkLst>
      </pc:sldChg>
      <pc:sldChg chg="del">
        <pc:chgData name="Simon Prince" userId="fcc015fbc7a3e533" providerId="LiveId" clId="{B77097BF-9806-8D4F-A968-2881EF218E66}" dt="2023-07-16T11:56:26.524" v="6" actId="2696"/>
        <pc:sldMkLst>
          <pc:docMk/>
          <pc:sldMk cId="3506930741" sldId="260"/>
        </pc:sldMkLst>
      </pc:sldChg>
      <pc:sldChg chg="del">
        <pc:chgData name="Simon Prince" userId="fcc015fbc7a3e533" providerId="LiveId" clId="{B77097BF-9806-8D4F-A968-2881EF218E66}" dt="2023-07-16T11:56:26.587" v="7" actId="2696"/>
        <pc:sldMkLst>
          <pc:docMk/>
          <pc:sldMk cId="2165017523" sldId="261"/>
        </pc:sldMkLst>
      </pc:sldChg>
      <pc:sldChg chg="del">
        <pc:chgData name="Simon Prince" userId="fcc015fbc7a3e533" providerId="LiveId" clId="{B77097BF-9806-8D4F-A968-2881EF218E66}" dt="2023-07-16T11:56:26.602" v="8" actId="2696"/>
        <pc:sldMkLst>
          <pc:docMk/>
          <pc:sldMk cId="625589040" sldId="262"/>
        </pc:sldMkLst>
      </pc:sldChg>
      <pc:sldChg chg="del">
        <pc:chgData name="Simon Prince" userId="fcc015fbc7a3e533" providerId="LiveId" clId="{B77097BF-9806-8D4F-A968-2881EF218E66}" dt="2023-07-16T11:56:26.313" v="3" actId="2696"/>
        <pc:sldMkLst>
          <pc:docMk/>
          <pc:sldMk cId="2517540864" sldId="263"/>
        </pc:sldMkLst>
      </pc:sldChg>
      <pc:sldChg chg="addSp delSp modSp mod">
        <pc:chgData name="Simon Prince" userId="fcc015fbc7a3e533" providerId="LiveId" clId="{B77097BF-9806-8D4F-A968-2881EF218E66}" dt="2023-07-16T12:05:24.168" v="37" actId="167"/>
        <pc:sldMkLst>
          <pc:docMk/>
          <pc:sldMk cId="1510016503" sldId="264"/>
        </pc:sldMkLst>
        <pc:picChg chg="add mod">
          <ac:chgData name="Simon Prince" userId="fcc015fbc7a3e533" providerId="LiveId" clId="{B77097BF-9806-8D4F-A968-2881EF218E66}" dt="2023-07-16T12:05:24.168" v="37" actId="167"/>
          <ac:picMkLst>
            <pc:docMk/>
            <pc:sldMk cId="1510016503" sldId="264"/>
            <ac:picMk id="3" creationId="{96EFBA70-0C1A-7B89-282C-E2ABA400B4E4}"/>
          </ac:picMkLst>
        </pc:picChg>
        <pc:picChg chg="del">
          <ac:chgData name="Simon Prince" userId="fcc015fbc7a3e533" providerId="LiveId" clId="{B77097BF-9806-8D4F-A968-2881EF218E66}" dt="2023-07-16T11:56:20.531" v="0" actId="478"/>
          <ac:picMkLst>
            <pc:docMk/>
            <pc:sldMk cId="1510016503" sldId="264"/>
            <ac:picMk id="4" creationId="{BB4E26AF-5907-C99F-F0B1-2128E479C812}"/>
          </ac:picMkLst>
        </pc:picChg>
      </pc:sldChg>
      <pc:sldChg chg="del">
        <pc:chgData name="Simon Prince" userId="fcc015fbc7a3e533" providerId="LiveId" clId="{B77097BF-9806-8D4F-A968-2881EF218E66}" dt="2023-07-16T11:56:26.461" v="5" actId="2696"/>
        <pc:sldMkLst>
          <pc:docMk/>
          <pc:sldMk cId="628876187" sldId="265"/>
        </pc:sldMkLst>
      </pc:sldChg>
      <pc:sldChg chg="addSp modSp add mod">
        <pc:chgData name="Simon Prince" userId="fcc015fbc7a3e533" providerId="LiveId" clId="{B77097BF-9806-8D4F-A968-2881EF218E66}" dt="2023-07-16T12:05:47.286" v="43" actId="14100"/>
        <pc:sldMkLst>
          <pc:docMk/>
          <pc:sldMk cId="2608338664" sldId="265"/>
        </pc:sldMkLst>
        <pc:picChg chg="add mod">
          <ac:chgData name="Simon Prince" userId="fcc015fbc7a3e533" providerId="LiveId" clId="{B77097BF-9806-8D4F-A968-2881EF218E66}" dt="2023-07-16T12:05:47.286" v="43" actId="14100"/>
          <ac:picMkLst>
            <pc:docMk/>
            <pc:sldMk cId="2608338664" sldId="265"/>
            <ac:picMk id="3" creationId="{60EDFDEB-0474-CD41-C154-E262ADC25EE4}"/>
          </ac:picMkLst>
        </pc:picChg>
      </pc:sldChg>
      <pc:sldChg chg="addSp modSp add mod">
        <pc:chgData name="Simon Prince" userId="fcc015fbc7a3e533" providerId="LiveId" clId="{B77097BF-9806-8D4F-A968-2881EF218E66}" dt="2023-07-16T12:05:59.183" v="47" actId="14100"/>
        <pc:sldMkLst>
          <pc:docMk/>
          <pc:sldMk cId="3998746140" sldId="266"/>
        </pc:sldMkLst>
        <pc:picChg chg="add mod">
          <ac:chgData name="Simon Prince" userId="fcc015fbc7a3e533" providerId="LiveId" clId="{B77097BF-9806-8D4F-A968-2881EF218E66}" dt="2023-07-16T12:05:59.183" v="47" actId="14100"/>
          <ac:picMkLst>
            <pc:docMk/>
            <pc:sldMk cId="3998746140" sldId="266"/>
            <ac:picMk id="3" creationId="{FCB71C74-781A-05CD-2DF0-97C587E4B8F7}"/>
          </ac:picMkLst>
        </pc:picChg>
      </pc:sldChg>
      <pc:sldChg chg="del">
        <pc:chgData name="Simon Prince" userId="fcc015fbc7a3e533" providerId="LiveId" clId="{B77097BF-9806-8D4F-A968-2881EF218E66}" dt="2023-07-16T11:56:26.851" v="12" actId="2696"/>
        <pc:sldMkLst>
          <pc:docMk/>
          <pc:sldMk cId="4111753605" sldId="266"/>
        </pc:sldMkLst>
      </pc:sldChg>
      <pc:sldChg chg="addSp modSp add mod">
        <pc:chgData name="Simon Prince" userId="fcc015fbc7a3e533" providerId="LiveId" clId="{B77097BF-9806-8D4F-A968-2881EF218E66}" dt="2023-07-16T12:06:19.866" v="53" actId="14100"/>
        <pc:sldMkLst>
          <pc:docMk/>
          <pc:sldMk cId="429532565" sldId="267"/>
        </pc:sldMkLst>
        <pc:picChg chg="add mod">
          <ac:chgData name="Simon Prince" userId="fcc015fbc7a3e533" providerId="LiveId" clId="{B77097BF-9806-8D4F-A968-2881EF218E66}" dt="2023-07-16T12:06:19.866" v="53" actId="14100"/>
          <ac:picMkLst>
            <pc:docMk/>
            <pc:sldMk cId="429532565" sldId="267"/>
            <ac:picMk id="3" creationId="{FB1A8594-1B62-E6F4-F5D1-B3730643258A}"/>
          </ac:picMkLst>
        </pc:picChg>
      </pc:sldChg>
      <pc:sldChg chg="del">
        <pc:chgData name="Simon Prince" userId="fcc015fbc7a3e533" providerId="LiveId" clId="{B77097BF-9806-8D4F-A968-2881EF218E66}" dt="2023-07-16T11:56:26.718" v="10" actId="2696"/>
        <pc:sldMkLst>
          <pc:docMk/>
          <pc:sldMk cId="2053077328" sldId="267"/>
        </pc:sldMkLst>
      </pc:sldChg>
      <pc:sldChg chg="del">
        <pc:chgData name="Simon Prince" userId="fcc015fbc7a3e533" providerId="LiveId" clId="{B77097BF-9806-8D4F-A968-2881EF218E66}" dt="2023-07-16T11:56:26.124" v="1" actId="2696"/>
        <pc:sldMkLst>
          <pc:docMk/>
          <pc:sldMk cId="3057009239" sldId="268"/>
        </pc:sldMkLst>
      </pc:sldChg>
      <pc:sldChg chg="addSp modSp add mod">
        <pc:chgData name="Simon Prince" userId="fcc015fbc7a3e533" providerId="LiveId" clId="{B77097BF-9806-8D4F-A968-2881EF218E66}" dt="2023-07-16T12:06:44.654" v="59" actId="14100"/>
        <pc:sldMkLst>
          <pc:docMk/>
          <pc:sldMk cId="3384936891" sldId="268"/>
        </pc:sldMkLst>
        <pc:picChg chg="add mod">
          <ac:chgData name="Simon Prince" userId="fcc015fbc7a3e533" providerId="LiveId" clId="{B77097BF-9806-8D4F-A968-2881EF218E66}" dt="2023-07-16T12:06:44.654" v="59" actId="14100"/>
          <ac:picMkLst>
            <pc:docMk/>
            <pc:sldMk cId="3384936891" sldId="268"/>
            <ac:picMk id="3" creationId="{CDD590A6-506A-739C-D57B-6C589FB19520}"/>
          </ac:picMkLst>
        </pc:picChg>
      </pc:sldChg>
      <pc:sldChg chg="del">
        <pc:chgData name="Simon Prince" userId="fcc015fbc7a3e533" providerId="LiveId" clId="{B77097BF-9806-8D4F-A968-2881EF218E66}" dt="2023-07-16T11:56:26.220" v="2" actId="2696"/>
        <pc:sldMkLst>
          <pc:docMk/>
          <pc:sldMk cId="1876755369" sldId="269"/>
        </pc:sldMkLst>
      </pc:sldChg>
      <pc:sldChg chg="addSp modSp add mod">
        <pc:chgData name="Simon Prince" userId="fcc015fbc7a3e533" providerId="LiveId" clId="{B77097BF-9806-8D4F-A968-2881EF218E66}" dt="2023-07-16T12:07:00.976" v="66" actId="1076"/>
        <pc:sldMkLst>
          <pc:docMk/>
          <pc:sldMk cId="3969847117" sldId="269"/>
        </pc:sldMkLst>
        <pc:picChg chg="add mod">
          <ac:chgData name="Simon Prince" userId="fcc015fbc7a3e533" providerId="LiveId" clId="{B77097BF-9806-8D4F-A968-2881EF218E66}" dt="2023-07-16T12:07:00.976" v="66" actId="1076"/>
          <ac:picMkLst>
            <pc:docMk/>
            <pc:sldMk cId="3969847117" sldId="269"/>
            <ac:picMk id="3" creationId="{6A8A389B-246F-677E-5484-07F07277CD75}"/>
          </ac:picMkLst>
        </pc:picChg>
      </pc:sldChg>
      <pc:sldChg chg="addSp modSp add mod">
        <pc:chgData name="Simon Prince" userId="fcc015fbc7a3e533" providerId="LiveId" clId="{B77097BF-9806-8D4F-A968-2881EF218E66}" dt="2023-07-16T12:07:14.104" v="71" actId="1076"/>
        <pc:sldMkLst>
          <pc:docMk/>
          <pc:sldMk cId="2450672422" sldId="270"/>
        </pc:sldMkLst>
        <pc:picChg chg="add mod">
          <ac:chgData name="Simon Prince" userId="fcc015fbc7a3e533" providerId="LiveId" clId="{B77097BF-9806-8D4F-A968-2881EF218E66}" dt="2023-07-16T12:07:14.104" v="71" actId="1076"/>
          <ac:picMkLst>
            <pc:docMk/>
            <pc:sldMk cId="2450672422" sldId="270"/>
            <ac:picMk id="3" creationId="{E55FB773-F811-8C51-2601-87B3E2E3E7B3}"/>
          </ac:picMkLst>
        </pc:picChg>
      </pc:sldChg>
      <pc:sldChg chg="del">
        <pc:chgData name="Simon Prince" userId="fcc015fbc7a3e533" providerId="LiveId" clId="{B77097BF-9806-8D4F-A968-2881EF218E66}" dt="2023-07-16T11:56:26.867" v="13" actId="2696"/>
        <pc:sldMkLst>
          <pc:docMk/>
          <pc:sldMk cId="3450546302" sldId="270"/>
        </pc:sldMkLst>
      </pc:sldChg>
      <pc:sldChg chg="addSp modSp add mod">
        <pc:chgData name="Simon Prince" userId="fcc015fbc7a3e533" providerId="LiveId" clId="{B77097BF-9806-8D4F-A968-2881EF218E66}" dt="2023-07-16T12:07:29.816" v="77" actId="1076"/>
        <pc:sldMkLst>
          <pc:docMk/>
          <pc:sldMk cId="1314834664" sldId="271"/>
        </pc:sldMkLst>
        <pc:picChg chg="add mod">
          <ac:chgData name="Simon Prince" userId="fcc015fbc7a3e533" providerId="LiveId" clId="{B77097BF-9806-8D4F-A968-2881EF218E66}" dt="2023-07-16T12:07:29.816" v="77" actId="1076"/>
          <ac:picMkLst>
            <pc:docMk/>
            <pc:sldMk cId="1314834664" sldId="271"/>
            <ac:picMk id="3" creationId="{D760386E-3A94-BC60-03A9-A4BB38F00DED}"/>
          </ac:picMkLst>
        </pc:picChg>
      </pc:sldChg>
      <pc:sldChg chg="del">
        <pc:chgData name="Simon Prince" userId="fcc015fbc7a3e533" providerId="LiveId" clId="{B77097BF-9806-8D4F-A968-2881EF218E66}" dt="2023-07-16T11:56:26.787" v="11" actId="2696"/>
        <pc:sldMkLst>
          <pc:docMk/>
          <pc:sldMk cId="2840960865" sldId="271"/>
        </pc:sldMkLst>
      </pc:sldChg>
      <pc:sldChg chg="del">
        <pc:chgData name="Simon Prince" userId="fcc015fbc7a3e533" providerId="LiveId" clId="{B77097BF-9806-8D4F-A968-2881EF218E66}" dt="2023-07-16T11:56:26.651" v="9" actId="2696"/>
        <pc:sldMkLst>
          <pc:docMk/>
          <pc:sldMk cId="1173176881" sldId="272"/>
        </pc:sldMkLst>
      </pc:sldChg>
      <pc:sldChg chg="addSp modSp add mod">
        <pc:chgData name="Simon Prince" userId="fcc015fbc7a3e533" providerId="LiveId" clId="{B77097BF-9806-8D4F-A968-2881EF218E66}" dt="2023-07-16T12:07:48" v="83" actId="14100"/>
        <pc:sldMkLst>
          <pc:docMk/>
          <pc:sldMk cId="2998571831" sldId="272"/>
        </pc:sldMkLst>
        <pc:picChg chg="add mod">
          <ac:chgData name="Simon Prince" userId="fcc015fbc7a3e533" providerId="LiveId" clId="{B77097BF-9806-8D4F-A968-2881EF218E66}" dt="2023-07-16T12:07:48" v="83" actId="14100"/>
          <ac:picMkLst>
            <pc:docMk/>
            <pc:sldMk cId="2998571831" sldId="272"/>
            <ac:picMk id="3" creationId="{63B6625D-597D-9472-58B7-700F1683BC14}"/>
          </ac:picMkLst>
        </pc:picChg>
      </pc:sldChg>
      <pc:sldChg chg="addSp modSp add mod">
        <pc:chgData name="Simon Prince" userId="fcc015fbc7a3e533" providerId="LiveId" clId="{B77097BF-9806-8D4F-A968-2881EF218E66}" dt="2023-07-16T12:08:00.436" v="88" actId="1076"/>
        <pc:sldMkLst>
          <pc:docMk/>
          <pc:sldMk cId="1441118686" sldId="273"/>
        </pc:sldMkLst>
        <pc:picChg chg="add mod">
          <ac:chgData name="Simon Prince" userId="fcc015fbc7a3e533" providerId="LiveId" clId="{B77097BF-9806-8D4F-A968-2881EF218E66}" dt="2023-07-16T12:08:00.436" v="88" actId="1076"/>
          <ac:picMkLst>
            <pc:docMk/>
            <pc:sldMk cId="1441118686" sldId="273"/>
            <ac:picMk id="3" creationId="{BE2DDABC-400B-CF89-E5FC-A18DC6EA2728}"/>
          </ac:picMkLst>
        </pc:picChg>
      </pc:sldChg>
      <pc:sldChg chg="addSp modSp add mod">
        <pc:chgData name="Simon Prince" userId="fcc015fbc7a3e533" providerId="LiveId" clId="{B77097BF-9806-8D4F-A968-2881EF218E66}" dt="2023-07-16T12:08:15.715" v="93" actId="1076"/>
        <pc:sldMkLst>
          <pc:docMk/>
          <pc:sldMk cId="2991057132" sldId="274"/>
        </pc:sldMkLst>
        <pc:picChg chg="add mod">
          <ac:chgData name="Simon Prince" userId="fcc015fbc7a3e533" providerId="LiveId" clId="{B77097BF-9806-8D4F-A968-2881EF218E66}" dt="2023-07-16T12:08:15.715" v="93" actId="1076"/>
          <ac:picMkLst>
            <pc:docMk/>
            <pc:sldMk cId="2991057132" sldId="274"/>
            <ac:picMk id="3" creationId="{5C868C77-454D-F29F-AE9A-40A9A6D54502}"/>
          </ac:picMkLst>
        </pc:picChg>
      </pc:sldChg>
      <pc:sldChg chg="addSp modSp add mod">
        <pc:chgData name="Simon Prince" userId="fcc015fbc7a3e533" providerId="LiveId" clId="{B77097BF-9806-8D4F-A968-2881EF218E66}" dt="2023-07-16T12:08:28.189" v="98" actId="1076"/>
        <pc:sldMkLst>
          <pc:docMk/>
          <pc:sldMk cId="4029577106" sldId="275"/>
        </pc:sldMkLst>
        <pc:picChg chg="add mod">
          <ac:chgData name="Simon Prince" userId="fcc015fbc7a3e533" providerId="LiveId" clId="{B77097BF-9806-8D4F-A968-2881EF218E66}" dt="2023-07-16T12:08:28.189" v="98" actId="1076"/>
          <ac:picMkLst>
            <pc:docMk/>
            <pc:sldMk cId="4029577106" sldId="275"/>
            <ac:picMk id="3" creationId="{32FD6A70-974B-1143-BA26-EAF11AF6E169}"/>
          </ac:picMkLst>
        </pc:picChg>
      </pc:sldChg>
      <pc:sldChg chg="addSp modSp add mod">
        <pc:chgData name="Simon Prince" userId="fcc015fbc7a3e533" providerId="LiveId" clId="{B77097BF-9806-8D4F-A968-2881EF218E66}" dt="2023-07-16T12:08:39.915" v="101" actId="14100"/>
        <pc:sldMkLst>
          <pc:docMk/>
          <pc:sldMk cId="3888411444" sldId="276"/>
        </pc:sldMkLst>
        <pc:picChg chg="add mod">
          <ac:chgData name="Simon Prince" userId="fcc015fbc7a3e533" providerId="LiveId" clId="{B77097BF-9806-8D4F-A968-2881EF218E66}" dt="2023-07-16T12:08:39.915" v="101" actId="14100"/>
          <ac:picMkLst>
            <pc:docMk/>
            <pc:sldMk cId="3888411444" sldId="276"/>
            <ac:picMk id="3" creationId="{9127758B-957E-C597-B991-32C7AA72933D}"/>
          </ac:picMkLst>
        </pc:picChg>
      </pc:sldChg>
      <pc:sldChg chg="addSp modSp add mod">
        <pc:chgData name="Simon Prince" userId="fcc015fbc7a3e533" providerId="LiveId" clId="{B77097BF-9806-8D4F-A968-2881EF218E66}" dt="2023-07-16T12:09:10.553" v="114" actId="1076"/>
        <pc:sldMkLst>
          <pc:docMk/>
          <pc:sldMk cId="3383936338" sldId="277"/>
        </pc:sldMkLst>
        <pc:picChg chg="add mod">
          <ac:chgData name="Simon Prince" userId="fcc015fbc7a3e533" providerId="LiveId" clId="{B77097BF-9806-8D4F-A968-2881EF218E66}" dt="2023-07-16T12:09:10.553" v="114" actId="1076"/>
          <ac:picMkLst>
            <pc:docMk/>
            <pc:sldMk cId="3383936338" sldId="277"/>
            <ac:picMk id="3" creationId="{1F429103-71E8-9821-A3D5-87333EF071E9}"/>
          </ac:picMkLst>
        </pc:picChg>
      </pc:sldChg>
      <pc:sldChg chg="addSp delSp modSp add mod ord">
        <pc:chgData name="Simon Prince" userId="fcc015fbc7a3e533" providerId="LiveId" clId="{B77097BF-9806-8D4F-A968-2881EF218E66}" dt="2023-07-16T12:09:26.448" v="118" actId="14100"/>
        <pc:sldMkLst>
          <pc:docMk/>
          <pc:sldMk cId="3367582005" sldId="278"/>
        </pc:sldMkLst>
        <pc:picChg chg="add mod">
          <ac:chgData name="Simon Prince" userId="fcc015fbc7a3e533" providerId="LiveId" clId="{B77097BF-9806-8D4F-A968-2881EF218E66}" dt="2023-07-16T12:09:26.448" v="118" actId="14100"/>
          <ac:picMkLst>
            <pc:docMk/>
            <pc:sldMk cId="3367582005" sldId="278"/>
            <ac:picMk id="4" creationId="{30B78802-D1B5-1F94-0A8D-0D4173A2E1CA}"/>
          </ac:picMkLst>
        </pc:picChg>
        <pc:picChg chg="add del mod">
          <ac:chgData name="Simon Prince" userId="fcc015fbc7a3e533" providerId="LiveId" clId="{B77097BF-9806-8D4F-A968-2881EF218E66}" dt="2023-07-16T12:08:55.955" v="108" actId="21"/>
          <ac:picMkLst>
            <pc:docMk/>
            <pc:sldMk cId="3367582005" sldId="278"/>
            <ac:picMk id="6" creationId="{6C529189-C635-A3EE-D85F-1D6D1703684C}"/>
          </ac:picMkLst>
        </pc:picChg>
        <pc:picChg chg="add del mod">
          <ac:chgData name="Simon Prince" userId="fcc015fbc7a3e533" providerId="LiveId" clId="{B77097BF-9806-8D4F-A968-2881EF218E66}" dt="2023-07-16T12:08:33.916" v="99" actId="21"/>
          <ac:picMkLst>
            <pc:docMk/>
            <pc:sldMk cId="3367582005" sldId="278"/>
            <ac:picMk id="8" creationId="{A71E8114-F6CF-E4C6-0130-30187B111D32}"/>
          </ac:picMkLst>
        </pc:picChg>
        <pc:picChg chg="add del mod">
          <ac:chgData name="Simon Prince" userId="fcc015fbc7a3e533" providerId="LiveId" clId="{B77097BF-9806-8D4F-A968-2881EF218E66}" dt="2023-07-16T12:08:21.449" v="95" actId="21"/>
          <ac:picMkLst>
            <pc:docMk/>
            <pc:sldMk cId="3367582005" sldId="278"/>
            <ac:picMk id="10" creationId="{AE67455F-D757-006E-2F5F-58908960BE39}"/>
          </ac:picMkLst>
        </pc:picChg>
        <pc:picChg chg="add del mod">
          <ac:chgData name="Simon Prince" userId="fcc015fbc7a3e533" providerId="LiveId" clId="{B77097BF-9806-8D4F-A968-2881EF218E66}" dt="2023-07-16T12:08:06.190" v="89" actId="21"/>
          <ac:picMkLst>
            <pc:docMk/>
            <pc:sldMk cId="3367582005" sldId="278"/>
            <ac:picMk id="12" creationId="{98C708D1-BC7C-B746-C065-518C587A46E5}"/>
          </ac:picMkLst>
        </pc:picChg>
        <pc:picChg chg="add del mod">
          <ac:chgData name="Simon Prince" userId="fcc015fbc7a3e533" providerId="LiveId" clId="{B77097BF-9806-8D4F-A968-2881EF218E66}" dt="2023-07-16T12:07:51.234" v="84" actId="21"/>
          <ac:picMkLst>
            <pc:docMk/>
            <pc:sldMk cId="3367582005" sldId="278"/>
            <ac:picMk id="14" creationId="{C8C1A501-83BF-9153-C2C5-62902953C808}"/>
          </ac:picMkLst>
        </pc:picChg>
        <pc:picChg chg="add del mod">
          <ac:chgData name="Simon Prince" userId="fcc015fbc7a3e533" providerId="LiveId" clId="{B77097BF-9806-8D4F-A968-2881EF218E66}" dt="2023-07-16T12:07:37.042" v="79" actId="21"/>
          <ac:picMkLst>
            <pc:docMk/>
            <pc:sldMk cId="3367582005" sldId="278"/>
            <ac:picMk id="16" creationId="{49996B8E-1DD6-CEE6-5F4F-2BCCCE82DE90}"/>
          </ac:picMkLst>
        </pc:picChg>
        <pc:picChg chg="add del mod">
          <ac:chgData name="Simon Prince" userId="fcc015fbc7a3e533" providerId="LiveId" clId="{B77097BF-9806-8D4F-A968-2881EF218E66}" dt="2023-07-16T12:07:17.198" v="72" actId="21"/>
          <ac:picMkLst>
            <pc:docMk/>
            <pc:sldMk cId="3367582005" sldId="278"/>
            <ac:picMk id="18" creationId="{C9AA0C45-BD5B-4253-EB7A-184BAEA0FFB3}"/>
          </ac:picMkLst>
        </pc:picChg>
        <pc:picChg chg="add del mod">
          <ac:chgData name="Simon Prince" userId="fcc015fbc7a3e533" providerId="LiveId" clId="{B77097BF-9806-8D4F-A968-2881EF218E66}" dt="2023-07-16T12:07:04.527" v="67" actId="21"/>
          <ac:picMkLst>
            <pc:docMk/>
            <pc:sldMk cId="3367582005" sldId="278"/>
            <ac:picMk id="20" creationId="{028A95D7-8EA2-770E-20B8-97E4A1061BB5}"/>
          </ac:picMkLst>
        </pc:picChg>
        <pc:picChg chg="add del mod">
          <ac:chgData name="Simon Prince" userId="fcc015fbc7a3e533" providerId="LiveId" clId="{B77097BF-9806-8D4F-A968-2881EF218E66}" dt="2023-07-16T12:06:49.245" v="60" actId="21"/>
          <ac:picMkLst>
            <pc:docMk/>
            <pc:sldMk cId="3367582005" sldId="278"/>
            <ac:picMk id="22" creationId="{FA34ED16-2A8F-FC08-11D8-8769AC3DF932}"/>
          </ac:picMkLst>
        </pc:picChg>
        <pc:picChg chg="add del mod">
          <ac:chgData name="Simon Prince" userId="fcc015fbc7a3e533" providerId="LiveId" clId="{B77097BF-9806-8D4F-A968-2881EF218E66}" dt="2023-07-16T12:06:31.048" v="55" actId="21"/>
          <ac:picMkLst>
            <pc:docMk/>
            <pc:sldMk cId="3367582005" sldId="278"/>
            <ac:picMk id="24" creationId="{706D0987-C6D4-5141-CB5D-F0EF6B2991A4}"/>
          </ac:picMkLst>
        </pc:picChg>
        <pc:picChg chg="add del mod">
          <ac:chgData name="Simon Prince" userId="fcc015fbc7a3e533" providerId="LiveId" clId="{B77097BF-9806-8D4F-A968-2881EF218E66}" dt="2023-07-16T12:06:03.023" v="48" actId="21"/>
          <ac:picMkLst>
            <pc:docMk/>
            <pc:sldMk cId="3367582005" sldId="278"/>
            <ac:picMk id="26" creationId="{C0C9F12B-4329-AC7F-9580-C96809FA9E8B}"/>
          </ac:picMkLst>
        </pc:picChg>
        <pc:picChg chg="add del mod">
          <ac:chgData name="Simon Prince" userId="fcc015fbc7a3e533" providerId="LiveId" clId="{B77097BF-9806-8D4F-A968-2881EF218E66}" dt="2023-07-16T12:05:51.152" v="44" actId="21"/>
          <ac:picMkLst>
            <pc:docMk/>
            <pc:sldMk cId="3367582005" sldId="278"/>
            <ac:picMk id="28" creationId="{9C93C636-6E5D-BBEF-A78E-69FFC714AF1B}"/>
          </ac:picMkLst>
        </pc:picChg>
        <pc:picChg chg="add del mod">
          <ac:chgData name="Simon Prince" userId="fcc015fbc7a3e533" providerId="LiveId" clId="{B77097BF-9806-8D4F-A968-2881EF218E66}" dt="2023-07-16T12:05:30.137" v="38" actId="21"/>
          <ac:picMkLst>
            <pc:docMk/>
            <pc:sldMk cId="3367582005" sldId="278"/>
            <ac:picMk id="30" creationId="{EB3B4739-AB86-3B4F-689D-A5BA22C1A10C}"/>
          </ac:picMkLst>
        </pc:picChg>
        <pc:picChg chg="add del mod">
          <ac:chgData name="Simon Prince" userId="fcc015fbc7a3e533" providerId="LiveId" clId="{B77097BF-9806-8D4F-A968-2881EF218E66}" dt="2023-07-16T12:05:06.037" v="32" actId="21"/>
          <ac:picMkLst>
            <pc:docMk/>
            <pc:sldMk cId="3367582005" sldId="278"/>
            <ac:picMk id="32" creationId="{C400F9E5-B1E9-05AB-77A0-F8863C22361A}"/>
          </ac:picMkLst>
        </pc:picChg>
      </pc:sldChg>
      <pc:sldChg chg="add del">
        <pc:chgData name="Simon Prince" userId="fcc015fbc7a3e533" providerId="LiveId" clId="{B77097BF-9806-8D4F-A968-2881EF218E66}" dt="2023-07-16T12:09:28.243" v="119" actId="2696"/>
        <pc:sldMkLst>
          <pc:docMk/>
          <pc:sldMk cId="2941132961" sldId="279"/>
        </pc:sldMkLst>
      </pc:sldChg>
      <pc:sldChg chg="add del">
        <pc:chgData name="Simon Prince" userId="fcc015fbc7a3e533" providerId="LiveId" clId="{B77097BF-9806-8D4F-A968-2881EF218E66}" dt="2023-07-16T12:09:28.543" v="120" actId="2696"/>
        <pc:sldMkLst>
          <pc:docMk/>
          <pc:sldMk cId="1336605148" sldId="280"/>
        </pc:sldMkLst>
      </pc:sldChg>
      <pc:sldChg chg="add del">
        <pc:chgData name="Simon Prince" userId="fcc015fbc7a3e533" providerId="LiveId" clId="{B77097BF-9806-8D4F-A968-2881EF218E66}" dt="2023-07-16T12:09:29.369" v="121" actId="2696"/>
        <pc:sldMkLst>
          <pc:docMk/>
          <pc:sldMk cId="400105918" sldId="281"/>
        </pc:sldMkLst>
      </pc:sldChg>
      <pc:sldChg chg="add del">
        <pc:chgData name="Simon Prince" userId="fcc015fbc7a3e533" providerId="LiveId" clId="{B77097BF-9806-8D4F-A968-2881EF218E66}" dt="2023-07-16T12:09:30.132" v="122" actId="2696"/>
        <pc:sldMkLst>
          <pc:docMk/>
          <pc:sldMk cId="960503576" sldId="282"/>
        </pc:sldMkLst>
      </pc:sldChg>
    </pc:docChg>
  </pc:docChgLst>
  <pc:docChgLst>
    <pc:chgData name="Simon Prince" userId="fcc015fbc7a3e533" providerId="LiveId" clId="{EAE2189B-4173-4BBE-BFE7-32D40D696A32}"/>
    <pc:docChg chg="undo custSel addSld delSld modSld sldOrd">
      <pc:chgData name="Simon Prince" userId="fcc015fbc7a3e533" providerId="LiveId" clId="{EAE2189B-4173-4BBE-BFE7-32D40D696A32}" dt="2022-08-01T11:52:09.258" v="101" actId="14100"/>
      <pc:docMkLst>
        <pc:docMk/>
      </pc:docMkLst>
      <pc:sldChg chg="modSp mod">
        <pc:chgData name="Simon Prince" userId="fcc015fbc7a3e533" providerId="LiveId" clId="{EAE2189B-4173-4BBE-BFE7-32D40D696A32}" dt="2022-08-01T11:45:21.728" v="36" actId="20577"/>
        <pc:sldMkLst>
          <pc:docMk/>
          <pc:sldMk cId="876106008" sldId="256"/>
        </pc:sldMkLst>
        <pc:spChg chg="mod">
          <ac:chgData name="Simon Prince" userId="fcc015fbc7a3e533" providerId="LiveId" clId="{EAE2189B-4173-4BBE-BFE7-32D40D696A32}" dt="2022-08-01T11:45:21.728" v="36" actId="20577"/>
          <ac:spMkLst>
            <pc:docMk/>
            <pc:sldMk cId="876106008" sldId="256"/>
            <ac:spMk id="3" creationId="{59CAAE44-D49D-434D-AD0A-3789FE33C447}"/>
          </ac:spMkLst>
        </pc:spChg>
      </pc:sldChg>
      <pc:sldChg chg="del">
        <pc:chgData name="Simon Prince" userId="fcc015fbc7a3e533" providerId="LiveId" clId="{EAE2189B-4173-4BBE-BFE7-32D40D696A32}" dt="2022-08-01T11:45:29.846" v="41" actId="47"/>
        <pc:sldMkLst>
          <pc:docMk/>
          <pc:sldMk cId="2057060486" sldId="258"/>
        </pc:sldMkLst>
      </pc:sldChg>
      <pc:sldChg chg="addSp delSp modSp mod">
        <pc:chgData name="Simon Prince" userId="fcc015fbc7a3e533" providerId="LiveId" clId="{EAE2189B-4173-4BBE-BFE7-32D40D696A32}" dt="2022-08-01T11:46:11.661" v="58" actId="14100"/>
        <pc:sldMkLst>
          <pc:docMk/>
          <pc:sldMk cId="1352907439" sldId="259"/>
        </pc:sldMkLst>
        <pc:picChg chg="del">
          <ac:chgData name="Simon Prince" userId="fcc015fbc7a3e533" providerId="LiveId" clId="{EAE2189B-4173-4BBE-BFE7-32D40D696A32}" dt="2022-08-01T11:45:25.912" v="37" actId="478"/>
          <ac:picMkLst>
            <pc:docMk/>
            <pc:sldMk cId="1352907439" sldId="259"/>
            <ac:picMk id="4" creationId="{5C4DD313-135B-F471-D14E-1C132E19268C}"/>
          </ac:picMkLst>
        </pc:picChg>
        <pc:picChg chg="add mod">
          <ac:chgData name="Simon Prince" userId="fcc015fbc7a3e533" providerId="LiveId" clId="{EAE2189B-4173-4BBE-BFE7-32D40D696A32}" dt="2022-08-01T11:46:11.661" v="58" actId="14100"/>
          <ac:picMkLst>
            <pc:docMk/>
            <pc:sldMk cId="1352907439" sldId="259"/>
            <ac:picMk id="6" creationId="{CDF99B40-BC46-EC3E-AD35-6FC936E66C5C}"/>
          </ac:picMkLst>
        </pc:picChg>
      </pc:sldChg>
      <pc:sldChg chg="del">
        <pc:chgData name="Simon Prince" userId="fcc015fbc7a3e533" providerId="LiveId" clId="{EAE2189B-4173-4BBE-BFE7-32D40D696A32}" dt="2022-08-01T11:45:28.792" v="39" actId="47"/>
        <pc:sldMkLst>
          <pc:docMk/>
          <pc:sldMk cId="145696385" sldId="260"/>
        </pc:sldMkLst>
      </pc:sldChg>
      <pc:sldChg chg="addSp add mod">
        <pc:chgData name="Simon Prince" userId="fcc015fbc7a3e533" providerId="LiveId" clId="{EAE2189B-4173-4BBE-BFE7-32D40D696A32}" dt="2022-08-01T11:46:24.139" v="59" actId="22"/>
        <pc:sldMkLst>
          <pc:docMk/>
          <pc:sldMk cId="3506930741" sldId="260"/>
        </pc:sldMkLst>
        <pc:picChg chg="add">
          <ac:chgData name="Simon Prince" userId="fcc015fbc7a3e533" providerId="LiveId" clId="{EAE2189B-4173-4BBE-BFE7-32D40D696A32}" dt="2022-08-01T11:46:24.139" v="59" actId="22"/>
          <ac:picMkLst>
            <pc:docMk/>
            <pc:sldMk cId="3506930741" sldId="260"/>
            <ac:picMk id="4" creationId="{69EBEFE9-2559-11F6-97D9-71251C178DA1}"/>
          </ac:picMkLst>
        </pc:picChg>
      </pc:sldChg>
      <pc:sldChg chg="del">
        <pc:chgData name="Simon Prince" userId="fcc015fbc7a3e533" providerId="LiveId" clId="{EAE2189B-4173-4BBE-BFE7-32D40D696A32}" dt="2022-08-01T11:45:30.334" v="42" actId="47"/>
        <pc:sldMkLst>
          <pc:docMk/>
          <pc:sldMk cId="1962281037" sldId="261"/>
        </pc:sldMkLst>
      </pc:sldChg>
      <pc:sldChg chg="addSp add mod ord">
        <pc:chgData name="Simon Prince" userId="fcc015fbc7a3e533" providerId="LiveId" clId="{EAE2189B-4173-4BBE-BFE7-32D40D696A32}" dt="2022-08-01T11:51:12.395" v="91"/>
        <pc:sldMkLst>
          <pc:docMk/>
          <pc:sldMk cId="2165017523" sldId="261"/>
        </pc:sldMkLst>
        <pc:picChg chg="add">
          <ac:chgData name="Simon Prince" userId="fcc015fbc7a3e533" providerId="LiveId" clId="{EAE2189B-4173-4BBE-BFE7-32D40D696A32}" dt="2022-08-01T11:46:35.377" v="60" actId="22"/>
          <ac:picMkLst>
            <pc:docMk/>
            <pc:sldMk cId="2165017523" sldId="261"/>
            <ac:picMk id="4" creationId="{8C40E60D-917D-716A-500E-D8BCA9965A18}"/>
          </ac:picMkLst>
        </pc:picChg>
      </pc:sldChg>
      <pc:sldChg chg="addSp add mod ord">
        <pc:chgData name="Simon Prince" userId="fcc015fbc7a3e533" providerId="LiveId" clId="{EAE2189B-4173-4BBE-BFE7-32D40D696A32}" dt="2022-08-01T11:51:18.754" v="93"/>
        <pc:sldMkLst>
          <pc:docMk/>
          <pc:sldMk cId="625589040" sldId="262"/>
        </pc:sldMkLst>
        <pc:picChg chg="add">
          <ac:chgData name="Simon Prince" userId="fcc015fbc7a3e533" providerId="LiveId" clId="{EAE2189B-4173-4BBE-BFE7-32D40D696A32}" dt="2022-08-01T11:46:53.857" v="61" actId="22"/>
          <ac:picMkLst>
            <pc:docMk/>
            <pc:sldMk cId="625589040" sldId="262"/>
            <ac:picMk id="4" creationId="{5A5A6531-0966-C3E1-B666-A6281325EB8E}"/>
          </ac:picMkLst>
        </pc:picChg>
      </pc:sldChg>
      <pc:sldChg chg="del">
        <pc:chgData name="Simon Prince" userId="fcc015fbc7a3e533" providerId="LiveId" clId="{EAE2189B-4173-4BBE-BFE7-32D40D696A32}" dt="2022-08-01T11:45:31.078" v="43" actId="47"/>
        <pc:sldMkLst>
          <pc:docMk/>
          <pc:sldMk cId="2764888168" sldId="262"/>
        </pc:sldMkLst>
      </pc:sldChg>
      <pc:sldChg chg="del">
        <pc:chgData name="Simon Prince" userId="fcc015fbc7a3e533" providerId="LiveId" clId="{EAE2189B-4173-4BBE-BFE7-32D40D696A32}" dt="2022-08-01T11:45:29.323" v="40" actId="47"/>
        <pc:sldMkLst>
          <pc:docMk/>
          <pc:sldMk cId="1317471217" sldId="263"/>
        </pc:sldMkLst>
      </pc:sldChg>
      <pc:sldChg chg="addSp add mod ord">
        <pc:chgData name="Simon Prince" userId="fcc015fbc7a3e533" providerId="LiveId" clId="{EAE2189B-4173-4BBE-BFE7-32D40D696A32}" dt="2022-08-01T11:50:45.872" v="83"/>
        <pc:sldMkLst>
          <pc:docMk/>
          <pc:sldMk cId="2517540864" sldId="263"/>
        </pc:sldMkLst>
        <pc:picChg chg="add">
          <ac:chgData name="Simon Prince" userId="fcc015fbc7a3e533" providerId="LiveId" clId="{EAE2189B-4173-4BBE-BFE7-32D40D696A32}" dt="2022-08-01T11:47:08.802" v="62" actId="22"/>
          <ac:picMkLst>
            <pc:docMk/>
            <pc:sldMk cId="2517540864" sldId="263"/>
            <ac:picMk id="4" creationId="{D4783D05-1862-A9D9-6B2A-A8750EB2D074}"/>
          </ac:picMkLst>
        </pc:picChg>
      </pc:sldChg>
      <pc:sldChg chg="del">
        <pc:chgData name="Simon Prince" userId="fcc015fbc7a3e533" providerId="LiveId" clId="{EAE2189B-4173-4BBE-BFE7-32D40D696A32}" dt="2022-08-01T11:45:28.279" v="38" actId="47"/>
        <pc:sldMkLst>
          <pc:docMk/>
          <pc:sldMk cId="1208549301" sldId="264"/>
        </pc:sldMkLst>
      </pc:sldChg>
      <pc:sldChg chg="addSp add mod ord">
        <pc:chgData name="Simon Prince" userId="fcc015fbc7a3e533" providerId="LiveId" clId="{EAE2189B-4173-4BBE-BFE7-32D40D696A32}" dt="2022-08-01T11:50:25.857" v="77"/>
        <pc:sldMkLst>
          <pc:docMk/>
          <pc:sldMk cId="1510016503" sldId="264"/>
        </pc:sldMkLst>
        <pc:picChg chg="add">
          <ac:chgData name="Simon Prince" userId="fcc015fbc7a3e533" providerId="LiveId" clId="{EAE2189B-4173-4BBE-BFE7-32D40D696A32}" dt="2022-08-01T11:47:21.146" v="63" actId="22"/>
          <ac:picMkLst>
            <pc:docMk/>
            <pc:sldMk cId="1510016503" sldId="264"/>
            <ac:picMk id="4" creationId="{BB4E26AF-5907-C99F-F0B1-2128E479C812}"/>
          </ac:picMkLst>
        </pc:picChg>
      </pc:sldChg>
      <pc:sldChg chg="addSp modSp add mod ord">
        <pc:chgData name="Simon Prince" userId="fcc015fbc7a3e533" providerId="LiveId" clId="{EAE2189B-4173-4BBE-BFE7-32D40D696A32}" dt="2022-08-01T11:51:00.467" v="87"/>
        <pc:sldMkLst>
          <pc:docMk/>
          <pc:sldMk cId="628876187" sldId="265"/>
        </pc:sldMkLst>
        <pc:picChg chg="add mod">
          <ac:chgData name="Simon Prince" userId="fcc015fbc7a3e533" providerId="LiveId" clId="{EAE2189B-4173-4BBE-BFE7-32D40D696A32}" dt="2022-08-01T11:47:36.166" v="66" actId="14100"/>
          <ac:picMkLst>
            <pc:docMk/>
            <pc:sldMk cId="628876187" sldId="265"/>
            <ac:picMk id="4" creationId="{6335A8BF-685A-07CE-E4C8-034DE78BB8DA}"/>
          </ac:picMkLst>
        </pc:picChg>
      </pc:sldChg>
      <pc:sldChg chg="addSp add mod ord">
        <pc:chgData name="Simon Prince" userId="fcc015fbc7a3e533" providerId="LiveId" clId="{EAE2189B-4173-4BBE-BFE7-32D40D696A32}" dt="2022-08-01T11:51:26.902" v="97"/>
        <pc:sldMkLst>
          <pc:docMk/>
          <pc:sldMk cId="4111753605" sldId="266"/>
        </pc:sldMkLst>
        <pc:picChg chg="add">
          <ac:chgData name="Simon Prince" userId="fcc015fbc7a3e533" providerId="LiveId" clId="{EAE2189B-4173-4BBE-BFE7-32D40D696A32}" dt="2022-08-01T11:47:53.995" v="67" actId="22"/>
          <ac:picMkLst>
            <pc:docMk/>
            <pc:sldMk cId="4111753605" sldId="266"/>
            <ac:picMk id="4" creationId="{BD3941B3-CBAA-5860-8476-D8A1B198D2AB}"/>
          </ac:picMkLst>
        </pc:picChg>
      </pc:sldChg>
      <pc:sldChg chg="addSp add mod ord">
        <pc:chgData name="Simon Prince" userId="fcc015fbc7a3e533" providerId="LiveId" clId="{EAE2189B-4173-4BBE-BFE7-32D40D696A32}" dt="2022-08-01T11:51:08.497" v="89"/>
        <pc:sldMkLst>
          <pc:docMk/>
          <pc:sldMk cId="2053077328" sldId="267"/>
        </pc:sldMkLst>
        <pc:picChg chg="add">
          <ac:chgData name="Simon Prince" userId="fcc015fbc7a3e533" providerId="LiveId" clId="{EAE2189B-4173-4BBE-BFE7-32D40D696A32}" dt="2022-08-01T11:48:08.214" v="68" actId="22"/>
          <ac:picMkLst>
            <pc:docMk/>
            <pc:sldMk cId="2053077328" sldId="267"/>
            <ac:picMk id="4" creationId="{451ACE6A-FE01-F090-4E1C-A5238991858A}"/>
          </ac:picMkLst>
        </pc:picChg>
      </pc:sldChg>
      <pc:sldChg chg="addSp modSp add mod ord">
        <pc:chgData name="Simon Prince" userId="fcc015fbc7a3e533" providerId="LiveId" clId="{EAE2189B-4173-4BBE-BFE7-32D40D696A32}" dt="2022-08-01T11:50:30.029" v="79"/>
        <pc:sldMkLst>
          <pc:docMk/>
          <pc:sldMk cId="3057009239" sldId="268"/>
        </pc:sldMkLst>
        <pc:picChg chg="add mod">
          <ac:chgData name="Simon Prince" userId="fcc015fbc7a3e533" providerId="LiveId" clId="{EAE2189B-4173-4BBE-BFE7-32D40D696A32}" dt="2022-08-01T11:48:25.382" v="70" actId="14100"/>
          <ac:picMkLst>
            <pc:docMk/>
            <pc:sldMk cId="3057009239" sldId="268"/>
            <ac:picMk id="4" creationId="{DA12953B-2DA1-5EEA-A097-36D9D57648C7}"/>
          </ac:picMkLst>
        </pc:picChg>
      </pc:sldChg>
      <pc:sldChg chg="addSp modSp add mod ord">
        <pc:chgData name="Simon Prince" userId="fcc015fbc7a3e533" providerId="LiveId" clId="{EAE2189B-4173-4BBE-BFE7-32D40D696A32}" dt="2022-08-01T11:50:40.918" v="81"/>
        <pc:sldMkLst>
          <pc:docMk/>
          <pc:sldMk cId="1876755369" sldId="269"/>
        </pc:sldMkLst>
        <pc:picChg chg="add mod">
          <ac:chgData name="Simon Prince" userId="fcc015fbc7a3e533" providerId="LiveId" clId="{EAE2189B-4173-4BBE-BFE7-32D40D696A32}" dt="2022-08-01T11:48:49.078" v="72" actId="14100"/>
          <ac:picMkLst>
            <pc:docMk/>
            <pc:sldMk cId="1876755369" sldId="269"/>
            <ac:picMk id="4" creationId="{A11E75E4-33CD-E0C8-5CEA-B3B510EC7B5F}"/>
          </ac:picMkLst>
        </pc:picChg>
      </pc:sldChg>
      <pc:sldChg chg="addSp add mod">
        <pc:chgData name="Simon Prince" userId="fcc015fbc7a3e533" providerId="LiveId" clId="{EAE2189B-4173-4BBE-BFE7-32D40D696A32}" dt="2022-08-01T11:49:04.809" v="73" actId="22"/>
        <pc:sldMkLst>
          <pc:docMk/>
          <pc:sldMk cId="3450546302" sldId="270"/>
        </pc:sldMkLst>
        <pc:picChg chg="add">
          <ac:chgData name="Simon Prince" userId="fcc015fbc7a3e533" providerId="LiveId" clId="{EAE2189B-4173-4BBE-BFE7-32D40D696A32}" dt="2022-08-01T11:49:04.809" v="73" actId="22"/>
          <ac:picMkLst>
            <pc:docMk/>
            <pc:sldMk cId="3450546302" sldId="270"/>
            <ac:picMk id="4" creationId="{71377192-0E2B-EFE9-C05A-ABC31F67B15E}"/>
          </ac:picMkLst>
        </pc:picChg>
      </pc:sldChg>
      <pc:sldChg chg="addSp modSp add mod ord">
        <pc:chgData name="Simon Prince" userId="fcc015fbc7a3e533" providerId="LiveId" clId="{EAE2189B-4173-4BBE-BFE7-32D40D696A32}" dt="2022-08-01T11:51:25.731" v="95"/>
        <pc:sldMkLst>
          <pc:docMk/>
          <pc:sldMk cId="2840960865" sldId="271"/>
        </pc:sldMkLst>
        <pc:picChg chg="add mod">
          <ac:chgData name="Simon Prince" userId="fcc015fbc7a3e533" providerId="LiveId" clId="{EAE2189B-4173-4BBE-BFE7-32D40D696A32}" dt="2022-08-01T11:49:22.452" v="75" actId="14100"/>
          <ac:picMkLst>
            <pc:docMk/>
            <pc:sldMk cId="2840960865" sldId="271"/>
            <ac:picMk id="4" creationId="{F4FA8F7E-3180-1D6F-EBAA-AA2B0B2ED7B7}"/>
          </ac:picMkLst>
        </pc:picChg>
      </pc:sldChg>
      <pc:sldChg chg="addSp modSp add mod ord">
        <pc:chgData name="Simon Prince" userId="fcc015fbc7a3e533" providerId="LiveId" clId="{EAE2189B-4173-4BBE-BFE7-32D40D696A32}" dt="2022-08-01T11:52:09.258" v="101" actId="14100"/>
        <pc:sldMkLst>
          <pc:docMk/>
          <pc:sldMk cId="1173176881" sldId="272"/>
        </pc:sldMkLst>
        <pc:picChg chg="add mod">
          <ac:chgData name="Simon Prince" userId="fcc015fbc7a3e533" providerId="LiveId" clId="{EAE2189B-4173-4BBE-BFE7-32D40D696A32}" dt="2022-08-01T11:52:09.258" v="101" actId="14100"/>
          <ac:picMkLst>
            <pc:docMk/>
            <pc:sldMk cId="1173176881" sldId="272"/>
            <ac:picMk id="4" creationId="{15EE9DCF-5D1D-A673-A685-DBB3B1D9941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C861A-4B34-44D6-E3AB-7702CB2DF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7EC55D-9912-D653-0994-2A5E298B0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2DFDF-12E1-7B21-E377-951EFFD13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E213F-2BE1-0E8B-B13F-F4EEC279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465E2-2E3B-F700-7EF8-0C1317DBD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05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CA38-C338-0CC5-916A-9AE1F6ACD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5E4C3B-FC4A-F1B8-2CF6-C20507E5C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99-65D2-A6E2-76E2-3236C4197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55443-9EE5-9B22-CED0-9691C4967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B74CE-824A-AB01-3C12-CE3758BBB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0762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7B50EE-F967-1B55-D578-9F9021DB6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C4BA4-6AA2-DBCB-0DA2-DA7E5FDD1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E8CC2-DDAD-E524-AA53-62AB1C26A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65393-CD5D-51A2-8CA9-3B237C72C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D0EA8-8FFC-6DD6-B6F1-90B680ADB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767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155B8-AB49-580B-0293-9474313A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9C7D6-DFE8-F1B0-3EE6-278E52EC5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A5CC6-2845-8C88-DAAB-19452337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84904-EA24-7059-042B-F952431F7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2F38C-4B55-8333-4A49-9F722E136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914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0BB8-D771-8A58-C9CF-7A4027671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E04B0-5D43-2546-8CB3-C7C372B8D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8319-BA79-ECFA-F3DE-B73A4094D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B35D3-584B-2693-3289-465A95DA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4D03C-CD4F-83C1-DAFB-0E0EC22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1492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EA94C-5FAA-27A9-2C53-A576C7B1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1D694-52E9-B911-AF4F-CF96111E1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F96FA-F565-5EF7-C615-DEB2DA7A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AEBB-02AD-53A8-FDEB-4C0EA5F29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FA128-2488-888B-A5FB-10142FB92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8F630-83E3-9F98-DDFE-DD4B8D47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762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0637-668F-9620-CAD3-B132D2AD6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02F9E-3A66-3E07-E875-F283734FF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A538C-C099-18D7-A689-59824C882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28B27-D551-6043-5E0D-FC28AA09D7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132EEE-D3DB-1ACE-89C5-E76310158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210D43-23F6-874F-7152-068CF23E1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00AD9C-2C83-4D32-D73D-3EB621A7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E87AB5-65DF-F3AE-0DDB-29489449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731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5405E-E035-629B-7233-6728B0121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E2386-5707-35BB-014F-C4842BF85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D57ADC-0CCC-1EF4-5625-1B8C027AC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3EBE1B-427E-EB65-1679-9E777BCA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9297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54E9DE-D8EC-3A11-8782-A19E8BD02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5B4B5-80B4-A18A-92FA-CA8D0829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6F418-2189-5827-0E1D-C9A367559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12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0447-8CC6-824B-5176-CEB2FBF9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13D1-3DA2-A8C5-CAAC-E07A8C2F5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B8A1F-DC9F-627E-CF0B-1D1039C9B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E7F92-233E-F4E1-B437-9417C7B0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B00EA-EBEC-23DC-93AC-89894BBDD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98163-B98A-4411-8D2C-62126742E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512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666A3-8E27-AFFE-A177-2E7A5210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A84049-4206-10C4-53D8-FF2CEA5AD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E5440-CCB5-B937-DCD5-33B48811D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E541C-496B-4229-AB04-3430D1635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E8BB7-372F-0DD7-411B-D611B1A8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BE241-C304-A2C0-0CC6-1E08CA660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10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487E05-E37F-7E09-6565-52162F2DB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C5BAD-073A-98FA-2B2C-36F857473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75E65-7D47-2AD6-AFD2-96CCAB653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36A5F-E0A2-38F7-9423-8EC8CD9E1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68A3A-0E8C-EEBC-D63D-40CA6C72B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528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D1F4-7C0F-8924-9503-CE2BEC8145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Understanding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CAAE44-D49D-434D-AD0A-3789FE33C4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Chapter 5:  Loss Functions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BCCE2-98C5-7312-3DEE-4706624C6B39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876106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diagram of a graph&#10;&#10;Description automatically generated">
            <a:extLst>
              <a:ext uri="{FF2B5EF4-FFF2-40B4-BE49-F238E27FC236}">
                <a16:creationId xmlns:a16="http://schemas.microsoft.com/office/drawing/2014/main" id="{63B6625D-597D-9472-58B7-700F1683B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48" y="1210492"/>
            <a:ext cx="11786507" cy="442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571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2DDABC-400B-CF89-E5FC-A18DC6EA2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21" y="466043"/>
            <a:ext cx="11125758" cy="592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118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868C77-454D-F29F-AE9A-40A9A6D54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670" y="0"/>
            <a:ext cx="7279822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057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FD6A70-974B-1143-BA26-EAF11AF6E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371" y="543284"/>
            <a:ext cx="10479257" cy="5539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77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graph and a diagram&#10;&#10;Description automatically generated">
            <a:extLst>
              <a:ext uri="{FF2B5EF4-FFF2-40B4-BE49-F238E27FC236}">
                <a16:creationId xmlns:a16="http://schemas.microsoft.com/office/drawing/2014/main" id="{9127758B-957E-C597-B991-32C7AA729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00" y="1406137"/>
            <a:ext cx="11530786" cy="43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411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429103-71E8-9821-A3D5-87333EF07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196" y="0"/>
            <a:ext cx="9708836" cy="661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9363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 descr="A graph of a function&#10;&#10;Description automatically generated">
            <a:extLst>
              <a:ext uri="{FF2B5EF4-FFF2-40B4-BE49-F238E27FC236}">
                <a16:creationId xmlns:a16="http://schemas.microsoft.com/office/drawing/2014/main" id="{30B78802-D1B5-1F94-0A8D-0D4173A2E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08" y="362403"/>
            <a:ext cx="11758064" cy="57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82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EFBA70-0C1A-7B89-282C-E2ABA400B4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043" y="-2641"/>
            <a:ext cx="4545352" cy="67298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1510016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EDFDEB-0474-CD41-C154-E262ADC25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91" y="371832"/>
            <a:ext cx="11671657" cy="605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38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B71C74-781A-05CD-2DF0-97C587E4B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5" y="923109"/>
            <a:ext cx="11969458" cy="500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746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1A8594-1B62-E6F4-F5D1-B37306432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458" y="0"/>
            <a:ext cx="4781302" cy="67578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429532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D590A6-506A-739C-D57B-6C589FB19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130" y="0"/>
            <a:ext cx="7359927" cy="66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936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diagram of a person with a bar&#10;&#10;Description automatically generated">
            <a:extLst>
              <a:ext uri="{FF2B5EF4-FFF2-40B4-BE49-F238E27FC236}">
                <a16:creationId xmlns:a16="http://schemas.microsoft.com/office/drawing/2014/main" id="{6A8A389B-246F-677E-5484-07F07277C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05" y="1245326"/>
            <a:ext cx="11297789" cy="390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47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graph of function and a diagram&#10;&#10;Description automatically generated">
            <a:extLst>
              <a:ext uri="{FF2B5EF4-FFF2-40B4-BE49-F238E27FC236}">
                <a16:creationId xmlns:a16="http://schemas.microsoft.com/office/drawing/2014/main" id="{E55FB773-F811-8C51-2601-87B3E2E3E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18" y="1035967"/>
            <a:ext cx="11835657" cy="429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72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60386E-3A94-BC60-03A9-A4BB38F00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74" y="186804"/>
            <a:ext cx="10110651" cy="599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834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280</Words>
  <Application>Microsoft Macintosh PowerPoint</Application>
  <PresentationFormat>Widescreen</PresentationFormat>
  <Paragraphs>18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Understanding Deep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Deep Learning</dc:title>
  <dc:creator>Simon Prince</dc:creator>
  <cp:lastModifiedBy>Simon Prince</cp:lastModifiedBy>
  <cp:revision>4</cp:revision>
  <dcterms:created xsi:type="dcterms:W3CDTF">2022-08-01T10:54:48Z</dcterms:created>
  <dcterms:modified xsi:type="dcterms:W3CDTF">2023-07-16T12:09:33Z</dcterms:modified>
</cp:coreProperties>
</file>

<file path=docProps/thumbnail.jpeg>
</file>